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46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741DA-B4ED-3EBA-8D9B-A6793C574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087D1-DAF3-7F8C-34D4-6530661C2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901C8-6A91-C53C-84A7-928CD9E8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BCAD7-2F66-AB17-742A-0896D21A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FD4C5-6038-39CE-3E0E-6EE4EEBD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869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BA685-EE27-0DDF-2F31-217125F2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6E4AE0-3BA2-FDAA-9A66-22B687F28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E8872-A244-16D9-5779-13D3811A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3DE45-7C0B-829A-F25A-E65FE833A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5A85A-0EEB-6A57-7D11-0E656EA4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0700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D1F56F-4DE4-74FA-ABF9-08AC4EFBD7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664529-7B5C-7766-40A8-A855FE884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6DD2-1214-D792-9AA3-014AB04E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3734E-387D-9757-1F6D-708C9926A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24A1D-61B6-80A0-5DD0-D85ADF6D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2708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5DE4-DAD5-BFE7-605F-8E4AB162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4EF9A-A442-AF5C-E753-D83B8CFE2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7A93B-256A-FC99-F486-F09408E9E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5CA3D-95BC-1745-6AC4-63F958D1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AD8C5-1FA4-C3EC-088D-A9067B13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7223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714E9-0C43-AD81-1D19-62AC78A00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A341E-1033-838E-7127-F1759854E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366A0-3EDC-7938-D876-AEB7A907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8C07-FC9F-66B6-E358-C8FFF2BA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0474D-2828-E249-EBC4-528CAAD3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5470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67FA-B5C5-200B-AB5D-5373170F0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104F4-6B6D-D6C0-E5BE-231927D3A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D80CD-5DB5-4257-3525-38019E2A0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6AA16-CBCB-EBCB-EFB5-BEC268481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FF01F-50D8-A52D-ED33-C574332B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70B2A-8344-7742-2D7D-F7BB5938E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9876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153E-E36A-5F34-8BAB-20C2DCE27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61598-0171-EAA3-0D46-A61993710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A13051-BCEB-DB01-6ED4-0A2EA2052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4DD57-E81D-7C7D-B74B-044973CE0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B4EB0D-A0F7-C21D-4584-05660DACC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C05A2F-1B45-3CBA-A8AC-DA9ABC518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36CA1D-29BE-1385-EAE5-8B4BDAD9F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1B99EF-9898-E593-5F82-7685AD35F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9633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B00F0-9CBB-D4E7-32C2-1F1495A3C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70B2A9-93DC-B0C2-341A-4406D9015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CD92E-EC76-3EB9-97B0-8B0D6ACE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84C7B9-C538-4E3A-8336-7267A97E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5152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D8208-D63D-3547-DFC1-F0E77DF0C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F2DD49-6D4B-D286-0CDB-501ACA97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0879C-DBA7-12DD-952F-1DAEE9791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571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7D67-5D6E-C8BD-BDA6-D9234D1AB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79229-6CC9-1E37-2A4E-D8EDC9329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1C3ED-F3D9-51D9-588D-90F1E9D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EBC1C-17BC-3F02-B13C-47D83EB9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744D6-043A-04B7-DF3F-E5DC797B9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E0B4A-CD54-F59C-5D49-26926C683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708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6E25C-685E-E660-B3A7-78A3F948B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D7CF51-8A93-1C85-8229-23E77AFA1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42D8A-3531-C4FB-4407-D12756A6C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73D87-2164-7985-2BA1-2F9AD3C0C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44426-9AD8-6803-223E-2A8FDB99F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ECA10-CBEF-3C00-EBB3-66E8C842F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2759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3D32DF-079E-DB8C-9D70-4144CB57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8038C-276E-C595-9F6C-EA2C98D26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B265-3139-D36B-864D-29E11103C7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7C2D3C-9AA7-4783-95AC-DB2A468B5EAF}" type="datetimeFigureOut">
              <a:rPr lang="LID4096" smtClean="0"/>
              <a:t>01/15/2026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C134A-8CA5-A8CC-1EE3-EFF4AD928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1A1C3-95AF-7C7B-AC36-C093B9B56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E3459-15E8-400B-BEAA-C90BBFE9DCC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4870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24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2</cp:revision>
  <dcterms:created xsi:type="dcterms:W3CDTF">2025-06-24T14:53:23Z</dcterms:created>
  <dcterms:modified xsi:type="dcterms:W3CDTF">2026-01-15T09:17:19Z</dcterms:modified>
</cp:coreProperties>
</file>